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3" r:id="rId3"/>
    <p:sldId id="261" r:id="rId4"/>
    <p:sldId id="262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975F6E-AA53-49B5-A4BB-54B6983084A3}">
          <p14:sldIdLst>
            <p14:sldId id="259"/>
          </p14:sldIdLst>
        </p14:section>
        <p14:section name="Untitled Section" id="{708EDBE2-DE8E-4F09-B604-A3FCE35892C7}">
          <p14:sldIdLst>
            <p14:sldId id="263"/>
            <p14:sldId id="261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F70E6-C12F-E14B-830A-B4D4B8952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91360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54903"/>
            <a:ext cx="6858000" cy="1790700"/>
          </a:xfrm>
        </p:spPr>
        <p:txBody>
          <a:bodyPr anchor="b"/>
          <a:lstStyle>
            <a:lvl1pPr algn="ctr">
              <a:defRPr sz="450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4659"/>
            <a:ext cx="6858000" cy="1241822"/>
          </a:xfrm>
        </p:spPr>
        <p:txBody>
          <a:bodyPr/>
          <a:lstStyle>
            <a:lvl1pPr marL="0" indent="0" algn="ctr">
              <a:buNone/>
              <a:defRPr sz="1800" b="1" i="1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1B399E-9FBB-C54C-987E-4A1428D26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8755" y="3234455"/>
            <a:ext cx="931480" cy="4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7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F70E6-C12F-E14B-830A-B4D4B8952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91360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54903"/>
            <a:ext cx="6858000" cy="1790700"/>
          </a:xfrm>
        </p:spPr>
        <p:txBody>
          <a:bodyPr anchor="b"/>
          <a:lstStyle>
            <a:lvl1pPr algn="ctr">
              <a:defRPr sz="450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4659"/>
            <a:ext cx="6858000" cy="1241822"/>
          </a:xfrm>
        </p:spPr>
        <p:txBody>
          <a:bodyPr/>
          <a:lstStyle>
            <a:lvl1pPr marL="0" indent="0" algn="ctr">
              <a:buNone/>
              <a:defRPr sz="1800" b="1" i="1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BA29EA-E662-4B41-8ADA-93EBC7387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830" y="2599250"/>
            <a:ext cx="1045482" cy="10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BF70E6-C12F-E14B-830A-B4D4B8952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91360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120" y="1477209"/>
            <a:ext cx="3078365" cy="2159765"/>
          </a:xfrm>
        </p:spPr>
        <p:txBody>
          <a:bodyPr anchor="t" anchorCtr="0">
            <a:normAutofit/>
          </a:bodyPr>
          <a:lstStyle>
            <a:lvl1pPr algn="ctr">
              <a:defRPr sz="360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490" y="1477209"/>
            <a:ext cx="4307899" cy="2159765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 baseline="0">
                <a:solidFill>
                  <a:srgbClr val="002060"/>
                </a:solidFill>
                <a:latin typeface="Arial Black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1B399E-9FBB-C54C-987E-4A1428D26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8755" y="3234455"/>
            <a:ext cx="931480" cy="4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5637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63348"/>
            <a:ext cx="3400425" cy="1003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000" b="1" baseline="0">
                <a:latin typeface="Arial Black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09902"/>
            <a:ext cx="3400425" cy="31323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414" y="463347"/>
            <a:ext cx="3400425" cy="10036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000" b="1" baseline="0">
                <a:latin typeface="Arial Black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414" y="1509902"/>
            <a:ext cx="4073128" cy="31323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66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404" y="1282304"/>
            <a:ext cx="7573184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404" y="3442098"/>
            <a:ext cx="757318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48C26C-C07C-C844-B95A-305B068F6C6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968" y="0"/>
            <a:ext cx="913606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21563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15" y="1369219"/>
            <a:ext cx="750893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3293-E137-A34A-A728-22F7822975F0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7317-C527-D942-9200-B007C8D20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62" r:id="rId4"/>
    <p:sldLayoutId id="2147483665" r:id="rId5"/>
    <p:sldLayoutId id="2147483663" r:id="rId6"/>
    <p:sldLayoutId id="2147483664" r:id="rId7"/>
    <p:sldLayoutId id="2147483672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rgbClr val="002060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898D-6590-DD40-AFF2-123803C89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277" y="1503753"/>
            <a:ext cx="3547596" cy="2159765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Raising the Bar</a:t>
            </a:r>
            <a:br>
              <a:rPr lang="en-US" sz="2800" dirty="0"/>
            </a:br>
            <a:br>
              <a:rPr lang="en-US" sz="2800" dirty="0"/>
            </a:br>
            <a:r>
              <a:rPr lang="en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on Women’s Health</a:t>
            </a:r>
            <a:br>
              <a:rPr lang="en-CA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Safety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225B0-AC8C-284A-85C1-E110F9E2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8877" y="1503754"/>
            <a:ext cx="3905107" cy="2064470"/>
          </a:xfrm>
        </p:spPr>
        <p:txBody>
          <a:bodyPr/>
          <a:lstStyle/>
          <a:p>
            <a:pPr algn="l"/>
            <a:r>
              <a:rPr lang="fr-CA" sz="2800" b="1" dirty="0"/>
              <a:t>Monter le niveau</a:t>
            </a:r>
            <a:br>
              <a:rPr lang="fr-CA" sz="2800" b="1" dirty="0"/>
            </a:br>
            <a:br>
              <a:rPr lang="fr-CA" sz="2800" b="1" dirty="0"/>
            </a:br>
            <a:r>
              <a:rPr lang="fr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la santé et sécurité </a:t>
            </a:r>
            <a:br>
              <a:rPr lang="fr-CA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pour les femmes</a:t>
            </a:r>
          </a:p>
          <a:p>
            <a:pPr algn="l"/>
            <a:endParaRPr lang="en-C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37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140C-E0FB-419C-A842-C40D0B2F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15637" cy="375713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" name="Picture 2" descr="SL-9490-RTB-3">
            <a:extLst>
              <a:ext uri="{FF2B5EF4-FFF2-40B4-BE49-F238E27FC236}">
                <a16:creationId xmlns:a16="http://schemas.microsoft.com/office/drawing/2014/main" id="{B5115B30-E707-4999-A234-9DD0613018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723900"/>
            <a:ext cx="5179695" cy="330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0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39DB7D-F10A-1F4F-B926-75BA8BB7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819" y="900302"/>
            <a:ext cx="6450418" cy="3132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19B130-7F45-4510-BDE3-0C4B4CEA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656724"/>
            <a:ext cx="2733675" cy="361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CCEE7-A1E5-4821-8F83-EAA4D2F3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635" y="707707"/>
            <a:ext cx="26860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4D411-2FDF-4884-94DF-E4CAD5AF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79618"/>
            <a:ext cx="4005496" cy="1715295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F8C09BD-E0FD-4692-AA9E-09FA77D658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29370" y="1995646"/>
            <a:ext cx="4329692" cy="1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39DB7D-F10A-1F4F-B926-75BA8BB7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819" y="1509902"/>
            <a:ext cx="6450418" cy="31323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usw.ca/</a:t>
            </a:r>
            <a:r>
              <a:rPr lang="en-US" sz="3600" dirty="0" err="1"/>
              <a:t>raisethebar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metallos.ca/</a:t>
            </a:r>
            <a:r>
              <a:rPr lang="en-US" sz="3600" dirty="0" err="1"/>
              <a:t>monterleniveau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37</Words>
  <Application>Microsoft Office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Raising the Bar  on Women’s Health and Safety 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Paavo, Adriane</cp:lastModifiedBy>
  <cp:revision>23</cp:revision>
  <dcterms:created xsi:type="dcterms:W3CDTF">2020-08-28T19:22:12Z</dcterms:created>
  <dcterms:modified xsi:type="dcterms:W3CDTF">2021-07-14T22:36:23Z</dcterms:modified>
  <cp:category/>
</cp:coreProperties>
</file>